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Sagadahoc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Drug &amp; Alcohol Abuse</c:v>
                </c:pt>
                <c:pt idx="2">
                  <c:v>Tobacco Use</c:v>
                </c:pt>
                <c:pt idx="3">
                  <c:v>Mental Health</c:v>
                </c:pt>
                <c:pt idx="4">
                  <c:v>Physical Activity &amp; Nutrition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0.77</c:v>
                </c:pt>
                <c:pt idx="1">
                  <c:v>0.75</c:v>
                </c:pt>
                <c:pt idx="2">
                  <c:v>0.69</c:v>
                </c:pt>
                <c:pt idx="3">
                  <c:v>0.67</c:v>
                </c:pt>
                <c:pt idx="4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Obesity</c:v>
                </c:pt>
                <c:pt idx="1">
                  <c:v>Drug &amp; Alcohol Abuse</c:v>
                </c:pt>
                <c:pt idx="2">
                  <c:v>Tobacco Use</c:v>
                </c:pt>
                <c:pt idx="3">
                  <c:v>Mental Health</c:v>
                </c:pt>
                <c:pt idx="4">
                  <c:v>Physical Activity &amp; Nutrition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0.78</c:v>
                </c:pt>
                <c:pt idx="1">
                  <c:v>0.8</c:v>
                </c:pt>
                <c:pt idx="2">
                  <c:v>0.63</c:v>
                </c:pt>
                <c:pt idx="3">
                  <c:v>0.71</c:v>
                </c:pt>
                <c:pt idx="4">
                  <c:v>0.69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9531264"/>
        <c:axId val="129533056"/>
      </c:barChart>
      <c:catAx>
        <c:axId val="129531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29533056"/>
        <c:crosses val="autoZero"/>
        <c:auto val="1"/>
        <c:lblAlgn val="ctr"/>
        <c:lblOffset val="100"/>
        <c:noMultiLvlLbl val="0"/>
      </c:catAx>
      <c:valAx>
        <c:axId val="129533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95312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Sagadahoc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Access to Behavioral Care/Mental Health Care</c:v>
                </c:pt>
                <c:pt idx="2">
                  <c:v>Transportation</c:v>
                </c:pt>
                <c:pt idx="3">
                  <c:v>Health Literacy</c:v>
                </c:pt>
                <c:pt idx="4">
                  <c:v>Access to Oral Health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0.63</c:v>
                </c:pt>
                <c:pt idx="1">
                  <c:v>0.63</c:v>
                </c:pt>
                <c:pt idx="2">
                  <c:v>0.61</c:v>
                </c:pt>
                <c:pt idx="3">
                  <c:v>0.61</c:v>
                </c:pt>
                <c:pt idx="4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Access to Behavioral Care/Mental Health Care</c:v>
                </c:pt>
                <c:pt idx="2">
                  <c:v>Transportation</c:v>
                </c:pt>
                <c:pt idx="3">
                  <c:v>Health Literacy</c:v>
                </c:pt>
                <c:pt idx="4">
                  <c:v>Access to Oral Health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0.78</c:v>
                </c:pt>
                <c:pt idx="1">
                  <c:v>0.67</c:v>
                </c:pt>
                <c:pt idx="2">
                  <c:v>0.67</c:v>
                </c:pt>
                <c:pt idx="3">
                  <c:v>0.62</c:v>
                </c:pt>
                <c:pt idx="4">
                  <c:v>0.56000000000000005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9735296"/>
        <c:axId val="130364160"/>
      </c:barChart>
      <c:catAx>
        <c:axId val="129735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0364160"/>
        <c:crosses val="autoZero"/>
        <c:auto val="1"/>
        <c:lblAlgn val="ctr"/>
        <c:lblOffset val="100"/>
        <c:noMultiLvlLbl val="0"/>
      </c:catAx>
      <c:valAx>
        <c:axId val="1303641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97352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Sagadahoc County based on information provided by the 37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</a:t>
            </a:r>
            <a:r>
              <a:rPr lang="en-US" baseline="0" dirty="0" smtClean="0"/>
              <a:t>who responded to the survey were asked to rank these issues on a scale of 1-5 where “1” was Not at all a problem and “5” was Critical problem. (“4” = Major problem)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and Access to Behavioral Health/Mental Health Care tied for 1st place while Transportation and Health literacy are tied for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place.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aseline="0" dirty="0" smtClean="0"/>
              <a:t>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25 </a:t>
            </a:r>
            <a:r>
              <a:rPr lang="en-US" baseline="0" dirty="0" smtClean="0"/>
              <a:t>of the Sagadahoc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26 </a:t>
            </a:r>
            <a:r>
              <a:rPr lang="en-US" baseline="0" dirty="0" smtClean="0"/>
              <a:t>of the Sagadahoc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Sagadahoc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Sagadahoc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Sagadahoc County Report will form the Mid Coast District (Sagadahoc, Lincoln, Knox &amp; Waldo Counties) Public Health Improvement Plan – all hospital and public health improvement plans will inform the State Health Improvement Plan. There are no hospitals in Sagadahoc County – residents are served by hospitals in Lincoln &amp; Cumberland Counties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Sagadahoc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Sagadahoc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Sagadahoc County = 37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Sagadahoc County </a:t>
            </a:r>
          </a:p>
          <a:p>
            <a:endParaRPr lang="en-US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aine.gov/SHN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Sagadahoc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Sagadahoc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21" y="181266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</a:t>
            </a:r>
            <a:r>
              <a:rPr lang="en-US" sz="1600" b="1" dirty="0" smtClean="0"/>
              <a:t>Sagadahoc 37 surveys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434284"/>
              </p:ext>
            </p:extLst>
          </p:nvPr>
        </p:nvGraphicFramePr>
        <p:xfrm>
          <a:off x="609600" y="2234113"/>
          <a:ext cx="7924800" cy="40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Sagadahoc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704" y="5902865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Sagadahoc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2177039"/>
            <a:ext cx="7116747" cy="363854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Carrie McFadden			Name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596-4278				Phone</a:t>
            </a:r>
          </a:p>
          <a:p>
            <a:pPr marL="109728" indent="0">
              <a:buNone/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Carrie.Mcfadden@maine.gov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Email</a:t>
            </a:r>
            <a:endParaRPr lang="en-US" sz="19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Additional SHNAPP Contacts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Phone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4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agadahoc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82979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Sagadahoc 37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774894"/>
              </p:ext>
            </p:extLst>
          </p:nvPr>
        </p:nvGraphicFramePr>
        <p:xfrm>
          <a:off x="338328" y="2183088"/>
          <a:ext cx="8119872" cy="420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Sagadahoc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492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492794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Sagadahoc County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2" y="2029772"/>
            <a:ext cx="5768708" cy="442912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3577</TotalTime>
  <Words>1450</Words>
  <Application>Microsoft Office PowerPoint</Application>
  <PresentationFormat>On-screen Show (4:3)</PresentationFormat>
  <Paragraphs>163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Sagadahoc County</vt:lpstr>
      <vt:lpstr>Top health issues for Sagadahoc County</vt:lpstr>
      <vt:lpstr>Top issues affecting where we live, work, learn &amp; play in Sagadahoc County</vt:lpstr>
      <vt:lpstr>Top issues affecting where we live, work, learn &amp; play in Sagadahoc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198</cp:revision>
  <cp:lastPrinted>2015-09-09T11:18:45Z</cp:lastPrinted>
  <dcterms:created xsi:type="dcterms:W3CDTF">2015-06-09T16:33:57Z</dcterms:created>
  <dcterms:modified xsi:type="dcterms:W3CDTF">2015-10-15T19:27:33Z</dcterms:modified>
</cp:coreProperties>
</file>